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enedict" pitchFamily="2" charset="77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pitchFamily="34" charset="0"/>
      <p:regular r:id="rId25"/>
      <p:bold r:id="rId26"/>
    </p:embeddedFont>
    <p:embeddedFont>
      <p:font typeface="Open Sauce" pitchFamily="2" charset="77"/>
      <p:regular r:id="rId27"/>
    </p:embeddedFont>
    <p:embeddedFont>
      <p:font typeface="Open Sauce Bold" pitchFamily="2" charset="77"/>
      <p:regular r:id="rId28"/>
      <p:bold r:id="rId29"/>
    </p:embeddedFont>
    <p:embeddedFont>
      <p:font typeface="Open Sauce Heavy" pitchFamily="2" charset="77"/>
      <p:regular r:id="rId30"/>
      <p:bold r:id="rId31"/>
    </p:embeddedFont>
    <p:embeddedFont>
      <p:font typeface="Recoleta" pitchFamily="2" charset="77"/>
      <p:regular r:id="rId32"/>
    </p:embeddedFont>
    <p:embeddedFont>
      <p:font typeface="Recoleta Bold" pitchFamily="2" charset="77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728" autoAdjust="0"/>
  </p:normalViewPr>
  <p:slideViewPr>
    <p:cSldViewPr>
      <p:cViewPr varScale="1">
        <p:scale>
          <a:sx n="68" d="100"/>
          <a:sy n="68" d="100"/>
        </p:scale>
        <p:origin x="90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3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sv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.sv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sv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9854" y="3397469"/>
            <a:ext cx="10671846" cy="169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9"/>
              </a:lnSpc>
            </a:pPr>
            <a:r>
              <a:rPr lang="en-US" sz="12607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2025 YEAR 7</a:t>
            </a:r>
          </a:p>
        </p:txBody>
      </p:sp>
      <p:sp>
        <p:nvSpPr>
          <p:cNvPr id="3" name="Freeform 3"/>
          <p:cNvSpPr/>
          <p:nvPr/>
        </p:nvSpPr>
        <p:spPr>
          <a:xfrm>
            <a:off x="14048009" y="-74189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618699" y="-1086910"/>
            <a:ext cx="2173821" cy="217382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696961" y="5143500"/>
            <a:ext cx="2598841" cy="259884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657600" y="-412704"/>
            <a:ext cx="7315200" cy="3591098"/>
          </a:xfrm>
          <a:custGeom>
            <a:avLst/>
            <a:gdLst/>
            <a:ahLst/>
            <a:cxnLst/>
            <a:rect l="l" t="t" r="r" b="b"/>
            <a:pathLst>
              <a:path w="7315200" h="3591098">
                <a:moveTo>
                  <a:pt x="0" y="0"/>
                </a:moveTo>
                <a:lnTo>
                  <a:pt x="7315200" y="0"/>
                </a:lnTo>
                <a:lnTo>
                  <a:pt x="7315200" y="3591098"/>
                </a:lnTo>
                <a:lnTo>
                  <a:pt x="0" y="359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13607" y="171802"/>
            <a:ext cx="1984610" cy="2046148"/>
          </a:xfrm>
          <a:custGeom>
            <a:avLst/>
            <a:gdLst/>
            <a:ahLst/>
            <a:cxnLst/>
            <a:rect l="l" t="t" r="r" b="b"/>
            <a:pathLst>
              <a:path w="1984610" h="2046148">
                <a:moveTo>
                  <a:pt x="0" y="0"/>
                </a:moveTo>
                <a:lnTo>
                  <a:pt x="1984610" y="0"/>
                </a:lnTo>
                <a:lnTo>
                  <a:pt x="1984610" y="2046148"/>
                </a:lnTo>
                <a:lnTo>
                  <a:pt x="0" y="204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246351" y="5162550"/>
            <a:ext cx="9801658" cy="8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</a:pPr>
            <a:r>
              <a:rPr lang="en-US" sz="587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Information Night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85724" y="190852"/>
            <a:ext cx="4199122" cy="73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517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Sacred Heart College Yarrawonga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9537527"/>
            <a:ext cx="18287980" cy="599295"/>
            <a:chOff x="0" y="0"/>
            <a:chExt cx="24383974" cy="799060"/>
          </a:xfrm>
        </p:grpSpPr>
        <p:sp>
          <p:nvSpPr>
            <p:cNvPr id="15" name="AutoShape 15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11" name="AutoShape 11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46132" y="312121"/>
            <a:ext cx="15795755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STUDENT TIMETABLE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85931" y="1969654"/>
            <a:ext cx="2677269" cy="742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FAQ’s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61743" y="3371806"/>
            <a:ext cx="8836337" cy="679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1. How long do classes run for?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61743" y="4332576"/>
            <a:ext cx="8226737" cy="679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2. What is Learning Advisor?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51063" y="6254116"/>
            <a:ext cx="10792220" cy="679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4. What curriculum do you teach in Year 7-10?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61743" y="5293346"/>
            <a:ext cx="8379137" cy="679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3. Do students pick electives?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-1509756" y="7570252"/>
            <a:ext cx="2053173" cy="205317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97765" y="345393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1217" y="3212577"/>
            <a:ext cx="7612375" cy="1543050"/>
            <a:chOff x="0" y="0"/>
            <a:chExt cx="176329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3294" cy="406400"/>
            </a:xfrm>
            <a:custGeom>
              <a:avLst/>
              <a:gdLst/>
              <a:ahLst/>
              <a:cxnLst/>
              <a:rect l="l" t="t" r="r" b="b"/>
              <a:pathLst>
                <a:path w="1763294" h="406400">
                  <a:moveTo>
                    <a:pt x="58975" y="0"/>
                  </a:moveTo>
                  <a:lnTo>
                    <a:pt x="1704318" y="0"/>
                  </a:lnTo>
                  <a:cubicBezTo>
                    <a:pt x="1736890" y="0"/>
                    <a:pt x="1763294" y="26404"/>
                    <a:pt x="1763294" y="58975"/>
                  </a:cubicBezTo>
                  <a:lnTo>
                    <a:pt x="1763294" y="347425"/>
                  </a:lnTo>
                  <a:cubicBezTo>
                    <a:pt x="1763294" y="379996"/>
                    <a:pt x="1736890" y="406400"/>
                    <a:pt x="1704318" y="406400"/>
                  </a:cubicBezTo>
                  <a:lnTo>
                    <a:pt x="58975" y="406400"/>
                  </a:lnTo>
                  <a:cubicBezTo>
                    <a:pt x="26404" y="406400"/>
                    <a:pt x="0" y="379996"/>
                    <a:pt x="0" y="347425"/>
                  </a:cubicBezTo>
                  <a:lnTo>
                    <a:pt x="0" y="58975"/>
                  </a:lnTo>
                  <a:cubicBezTo>
                    <a:pt x="0" y="26404"/>
                    <a:pt x="26404" y="0"/>
                    <a:pt x="58975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763294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50"/>
                </a:lnSpc>
              </a:pPr>
              <a:endParaRPr/>
            </a:p>
            <a:p>
              <a:pPr algn="ctr"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Internal &amp; external counselling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66854" y="3453932"/>
            <a:ext cx="412115" cy="412115"/>
          </a:xfrm>
          <a:custGeom>
            <a:avLst/>
            <a:gdLst/>
            <a:ahLst/>
            <a:cxnLst/>
            <a:rect l="l" t="t" r="r" b="b"/>
            <a:pathLst>
              <a:path w="412115" h="412115">
                <a:moveTo>
                  <a:pt x="0" y="0"/>
                </a:moveTo>
                <a:lnTo>
                  <a:pt x="412115" y="0"/>
                </a:lnTo>
                <a:lnTo>
                  <a:pt x="412115" y="412115"/>
                </a:lnTo>
                <a:lnTo>
                  <a:pt x="0" y="412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3043" y="1479573"/>
            <a:ext cx="17961915" cy="12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sz="88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WELLBEING PROGRAMMES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840714" y="4003152"/>
            <a:ext cx="25254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4420704" y="4998839"/>
            <a:ext cx="8076207" cy="1914054"/>
            <a:chOff x="0" y="-38100"/>
            <a:chExt cx="2127067" cy="5041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23060" cy="406400"/>
            </a:xfrm>
            <a:custGeom>
              <a:avLst/>
              <a:gdLst/>
              <a:ahLst/>
              <a:cxnLst/>
              <a:rect l="l" t="t" r="r" b="b"/>
              <a:pathLst>
                <a:path w="2123060" h="406400">
                  <a:moveTo>
                    <a:pt x="48981" y="0"/>
                  </a:moveTo>
                  <a:lnTo>
                    <a:pt x="2074078" y="0"/>
                  </a:lnTo>
                  <a:cubicBezTo>
                    <a:pt x="2101130" y="0"/>
                    <a:pt x="2123060" y="21930"/>
                    <a:pt x="2123060" y="48981"/>
                  </a:cubicBezTo>
                  <a:lnTo>
                    <a:pt x="2123060" y="357419"/>
                  </a:lnTo>
                  <a:cubicBezTo>
                    <a:pt x="2123060" y="370409"/>
                    <a:pt x="2117899" y="382868"/>
                    <a:pt x="2108714" y="392054"/>
                  </a:cubicBezTo>
                  <a:cubicBezTo>
                    <a:pt x="2099528" y="401239"/>
                    <a:pt x="2087069" y="406400"/>
                    <a:pt x="2074078" y="406400"/>
                  </a:cubicBezTo>
                  <a:lnTo>
                    <a:pt x="48981" y="406400"/>
                  </a:lnTo>
                  <a:cubicBezTo>
                    <a:pt x="35991" y="406400"/>
                    <a:pt x="23532" y="401239"/>
                    <a:pt x="14346" y="392054"/>
                  </a:cubicBezTo>
                  <a:cubicBezTo>
                    <a:pt x="5161" y="382868"/>
                    <a:pt x="0" y="370409"/>
                    <a:pt x="0" y="357419"/>
                  </a:cubicBezTo>
                  <a:lnTo>
                    <a:pt x="0" y="48981"/>
                  </a:lnTo>
                  <a:cubicBezTo>
                    <a:pt x="0" y="35991"/>
                    <a:pt x="5161" y="23532"/>
                    <a:pt x="14346" y="14346"/>
                  </a:cubicBezTo>
                  <a:cubicBezTo>
                    <a:pt x="23532" y="5161"/>
                    <a:pt x="35991" y="0"/>
                    <a:pt x="48981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27067" cy="50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 dirty="0"/>
            </a:p>
            <a:p>
              <a:pPr algn="ctr">
                <a:lnSpc>
                  <a:spcPts val="2870"/>
                </a:lnSpc>
              </a:pPr>
              <a:r>
                <a:rPr lang="en-US" sz="205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                 Evidence based model to achieve social, emotional,</a:t>
              </a:r>
            </a:p>
            <a:p>
              <a:pPr algn="ctr">
                <a:lnSpc>
                  <a:spcPts val="2870"/>
                </a:lnSpc>
              </a:pPr>
              <a:r>
                <a:rPr lang="en-US" sz="205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behaviour</a:t>
              </a:r>
              <a:r>
                <a:rPr lang="en-US" sz="205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&amp; academic improvements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4726341" y="5384855"/>
            <a:ext cx="412115" cy="412115"/>
          </a:xfrm>
          <a:custGeom>
            <a:avLst/>
            <a:gdLst/>
            <a:ahLst/>
            <a:cxnLst/>
            <a:rect l="l" t="t" r="r" b="b"/>
            <a:pathLst>
              <a:path w="412115" h="412115">
                <a:moveTo>
                  <a:pt x="0" y="0"/>
                </a:moveTo>
                <a:lnTo>
                  <a:pt x="412115" y="0"/>
                </a:lnTo>
                <a:lnTo>
                  <a:pt x="412115" y="412115"/>
                </a:lnTo>
                <a:lnTo>
                  <a:pt x="0" y="412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5500201" y="5915025"/>
            <a:ext cx="25254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7242039" y="7213985"/>
            <a:ext cx="10653005" cy="1914059"/>
            <a:chOff x="0" y="0"/>
            <a:chExt cx="2805730" cy="50411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05730" cy="504114"/>
            </a:xfrm>
            <a:custGeom>
              <a:avLst/>
              <a:gdLst/>
              <a:ahLst/>
              <a:cxnLst/>
              <a:rect l="l" t="t" r="r" b="b"/>
              <a:pathLst>
                <a:path w="2805730" h="504114">
                  <a:moveTo>
                    <a:pt x="37064" y="0"/>
                  </a:moveTo>
                  <a:lnTo>
                    <a:pt x="2768666" y="0"/>
                  </a:lnTo>
                  <a:cubicBezTo>
                    <a:pt x="2778496" y="0"/>
                    <a:pt x="2787923" y="3905"/>
                    <a:pt x="2794874" y="10856"/>
                  </a:cubicBezTo>
                  <a:cubicBezTo>
                    <a:pt x="2801825" y="17806"/>
                    <a:pt x="2805730" y="27234"/>
                    <a:pt x="2805730" y="37064"/>
                  </a:cubicBezTo>
                  <a:lnTo>
                    <a:pt x="2805730" y="467051"/>
                  </a:lnTo>
                  <a:cubicBezTo>
                    <a:pt x="2805730" y="476881"/>
                    <a:pt x="2801825" y="486308"/>
                    <a:pt x="2794874" y="493259"/>
                  </a:cubicBezTo>
                  <a:cubicBezTo>
                    <a:pt x="2787923" y="500209"/>
                    <a:pt x="2778496" y="504114"/>
                    <a:pt x="2768666" y="504114"/>
                  </a:cubicBezTo>
                  <a:lnTo>
                    <a:pt x="37064" y="504114"/>
                  </a:lnTo>
                  <a:cubicBezTo>
                    <a:pt x="27234" y="504114"/>
                    <a:pt x="17806" y="500209"/>
                    <a:pt x="10856" y="493259"/>
                  </a:cubicBezTo>
                  <a:cubicBezTo>
                    <a:pt x="3905" y="486308"/>
                    <a:pt x="0" y="476881"/>
                    <a:pt x="0" y="467051"/>
                  </a:cubicBezTo>
                  <a:lnTo>
                    <a:pt x="0" y="37064"/>
                  </a:lnTo>
                  <a:cubicBezTo>
                    <a:pt x="0" y="27234"/>
                    <a:pt x="3905" y="17806"/>
                    <a:pt x="10856" y="10856"/>
                  </a:cubicBezTo>
                  <a:cubicBezTo>
                    <a:pt x="17806" y="3905"/>
                    <a:pt x="27234" y="0"/>
                    <a:pt x="37064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805730" cy="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  <a:p>
              <a:pPr algn="ctr">
                <a:lnSpc>
                  <a:spcPts val="2870"/>
                </a:lnSpc>
              </a:pPr>
              <a:endParaRPr/>
            </a:p>
            <a:p>
              <a:pPr algn="ctr">
                <a:lnSpc>
                  <a:spcPts val="2870"/>
                </a:lnSpc>
              </a:pPr>
              <a:r>
                <a:rPr lang="en-US" sz="205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    PEERS social skills, LLL for positive relationships &amp; communication, online safety &amp; cyber bullying programmes, Pat Cronin Foundation - violence prevention, Road Safety - Looking After Your Mates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8385829" y="7455340"/>
            <a:ext cx="412115" cy="412115"/>
          </a:xfrm>
          <a:custGeom>
            <a:avLst/>
            <a:gdLst/>
            <a:ahLst/>
            <a:cxnLst/>
            <a:rect l="l" t="t" r="r" b="b"/>
            <a:pathLst>
              <a:path w="412115" h="412115">
                <a:moveTo>
                  <a:pt x="0" y="0"/>
                </a:moveTo>
                <a:lnTo>
                  <a:pt x="412114" y="0"/>
                </a:lnTo>
                <a:lnTo>
                  <a:pt x="412114" y="412115"/>
                </a:lnTo>
                <a:lnTo>
                  <a:pt x="0" y="412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7329950" y="8171014"/>
            <a:ext cx="25254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592028" y="2340549"/>
            <a:ext cx="1941778" cy="2718490"/>
          </a:xfrm>
          <a:custGeom>
            <a:avLst/>
            <a:gdLst/>
            <a:ahLst/>
            <a:cxnLst/>
            <a:rect l="l" t="t" r="r" b="b"/>
            <a:pathLst>
              <a:path w="1941778" h="2718490">
                <a:moveTo>
                  <a:pt x="0" y="0"/>
                </a:moveTo>
                <a:lnTo>
                  <a:pt x="1941779" y="0"/>
                </a:lnTo>
                <a:lnTo>
                  <a:pt x="1941779" y="2718490"/>
                </a:lnTo>
                <a:lnTo>
                  <a:pt x="0" y="27184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57" r="-160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999208" y="2340549"/>
            <a:ext cx="1941778" cy="2718490"/>
          </a:xfrm>
          <a:custGeom>
            <a:avLst/>
            <a:gdLst/>
            <a:ahLst/>
            <a:cxnLst/>
            <a:rect l="l" t="t" r="r" b="b"/>
            <a:pathLst>
              <a:path w="1941778" h="2718490">
                <a:moveTo>
                  <a:pt x="0" y="0"/>
                </a:moveTo>
                <a:lnTo>
                  <a:pt x="1941778" y="0"/>
                </a:lnTo>
                <a:lnTo>
                  <a:pt x="1941778" y="2718490"/>
                </a:lnTo>
                <a:lnTo>
                  <a:pt x="0" y="2718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29" name="AutoShape 29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35" name="AutoShape 35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348814" y="5507105"/>
            <a:ext cx="2053955" cy="2826528"/>
          </a:xfrm>
          <a:custGeom>
            <a:avLst/>
            <a:gdLst/>
            <a:ahLst/>
            <a:cxnLst/>
            <a:rect l="l" t="t" r="r" b="b"/>
            <a:pathLst>
              <a:path w="2053955" h="2826528">
                <a:moveTo>
                  <a:pt x="0" y="0"/>
                </a:moveTo>
                <a:lnTo>
                  <a:pt x="2053954" y="0"/>
                </a:lnTo>
                <a:lnTo>
                  <a:pt x="2053954" y="2826528"/>
                </a:lnTo>
                <a:lnTo>
                  <a:pt x="0" y="2826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215" t="-6889" r="-27434" b="-13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599370" y="3466951"/>
            <a:ext cx="5730580" cy="33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SHCY/NESAY Partnership Model of Support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30572" y="5394812"/>
            <a:ext cx="4827828" cy="33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SWPBS Positive Education School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936559" y="7490069"/>
            <a:ext cx="5312841" cy="33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 b="1" dirty="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Year Level Specific </a:t>
            </a:r>
            <a:r>
              <a:rPr lang="en-US" sz="2050" b="1" dirty="0" err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Programmes</a:t>
            </a:r>
            <a:endParaRPr lang="en-US" sz="2050" b="1" dirty="0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5443283" y="5180615"/>
            <a:ext cx="2239268" cy="44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Brenda Spilva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011644" y="5180615"/>
            <a:ext cx="1916906" cy="44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Karen Kaine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48814" y="8295438"/>
            <a:ext cx="198521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Casey May</a:t>
            </a: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024" y="587447"/>
            <a:ext cx="17269951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YEAR 7 LEADER</a:t>
            </a:r>
          </a:p>
        </p:txBody>
      </p:sp>
      <p:sp>
        <p:nvSpPr>
          <p:cNvPr id="3" name="Freeform 3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18144" y="1119285"/>
            <a:ext cx="2251712" cy="3152397"/>
          </a:xfrm>
          <a:custGeom>
            <a:avLst/>
            <a:gdLst/>
            <a:ahLst/>
            <a:cxnLst/>
            <a:rect l="l" t="t" r="r" b="b"/>
            <a:pathLst>
              <a:path w="2251712" h="3152397">
                <a:moveTo>
                  <a:pt x="0" y="0"/>
                </a:moveTo>
                <a:lnTo>
                  <a:pt x="2251712" y="0"/>
                </a:lnTo>
                <a:lnTo>
                  <a:pt x="2251712" y="3152397"/>
                </a:lnTo>
                <a:lnTo>
                  <a:pt x="0" y="3152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72457" y="5936877"/>
            <a:ext cx="1928010" cy="2699213"/>
          </a:xfrm>
          <a:custGeom>
            <a:avLst/>
            <a:gdLst/>
            <a:ahLst/>
            <a:cxnLst/>
            <a:rect l="l" t="t" r="r" b="b"/>
            <a:pathLst>
              <a:path w="1928010" h="2699213">
                <a:moveTo>
                  <a:pt x="0" y="0"/>
                </a:moveTo>
                <a:lnTo>
                  <a:pt x="1928009" y="0"/>
                </a:lnTo>
                <a:lnTo>
                  <a:pt x="1928009" y="2699214"/>
                </a:lnTo>
                <a:lnTo>
                  <a:pt x="0" y="269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261085" y="5952176"/>
            <a:ext cx="1928010" cy="2699213"/>
          </a:xfrm>
          <a:custGeom>
            <a:avLst/>
            <a:gdLst/>
            <a:ahLst/>
            <a:cxnLst/>
            <a:rect l="l" t="t" r="r" b="b"/>
            <a:pathLst>
              <a:path w="1928010" h="2699213">
                <a:moveTo>
                  <a:pt x="0" y="0"/>
                </a:moveTo>
                <a:lnTo>
                  <a:pt x="1928010" y="0"/>
                </a:lnTo>
                <a:lnTo>
                  <a:pt x="1928010" y="2699213"/>
                </a:lnTo>
                <a:lnTo>
                  <a:pt x="0" y="269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78296" y="5967474"/>
            <a:ext cx="1924686" cy="2694561"/>
          </a:xfrm>
          <a:custGeom>
            <a:avLst/>
            <a:gdLst/>
            <a:ahLst/>
            <a:cxnLst/>
            <a:rect l="l" t="t" r="r" b="b"/>
            <a:pathLst>
              <a:path w="1924686" h="2694561">
                <a:moveTo>
                  <a:pt x="0" y="0"/>
                </a:moveTo>
                <a:lnTo>
                  <a:pt x="1924686" y="0"/>
                </a:lnTo>
                <a:lnTo>
                  <a:pt x="1924686" y="2694561"/>
                </a:lnTo>
                <a:lnTo>
                  <a:pt x="0" y="26945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124041" y="5936877"/>
            <a:ext cx="1923547" cy="2692966"/>
          </a:xfrm>
          <a:custGeom>
            <a:avLst/>
            <a:gdLst/>
            <a:ahLst/>
            <a:cxnLst/>
            <a:rect l="l" t="t" r="r" b="b"/>
            <a:pathLst>
              <a:path w="1923547" h="2692966">
                <a:moveTo>
                  <a:pt x="0" y="0"/>
                </a:moveTo>
                <a:lnTo>
                  <a:pt x="1923547" y="0"/>
                </a:lnTo>
                <a:lnTo>
                  <a:pt x="1923547" y="2692966"/>
                </a:lnTo>
                <a:lnTo>
                  <a:pt x="0" y="2692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07279" y="5140960"/>
            <a:ext cx="17269951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LEARNING ADVISOR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42871" y="4374542"/>
            <a:ext cx="2802256" cy="5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Reed </a:t>
            </a:r>
            <a:r>
              <a:rPr lang="en-US" sz="315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Bonat</a:t>
            </a:r>
            <a:endParaRPr lang="en-US" sz="3150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8702766"/>
            <a:ext cx="2197150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Jane Morris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37798" y="8730722"/>
            <a:ext cx="2538411" cy="5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Bev Baird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51270" y="8719185"/>
            <a:ext cx="2843956" cy="5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Jacob Adkins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63836" y="8686993"/>
            <a:ext cx="2843957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Ruby Carmody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23" name="AutoShape 23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97765" y="345393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18282" y="1972495"/>
            <a:ext cx="2412707" cy="3377790"/>
          </a:xfrm>
          <a:custGeom>
            <a:avLst/>
            <a:gdLst/>
            <a:ahLst/>
            <a:cxnLst/>
            <a:rect l="l" t="t" r="r" b="b"/>
            <a:pathLst>
              <a:path w="2412707" h="3377790">
                <a:moveTo>
                  <a:pt x="0" y="0"/>
                </a:moveTo>
                <a:lnTo>
                  <a:pt x="2412707" y="0"/>
                </a:lnTo>
                <a:lnTo>
                  <a:pt x="2412707" y="3377789"/>
                </a:lnTo>
                <a:lnTo>
                  <a:pt x="0" y="3377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79239" y="2055379"/>
            <a:ext cx="2396619" cy="3377790"/>
          </a:xfrm>
          <a:custGeom>
            <a:avLst/>
            <a:gdLst/>
            <a:ahLst/>
            <a:cxnLst/>
            <a:rect l="l" t="t" r="r" b="b"/>
            <a:pathLst>
              <a:path w="2396619" h="3377790">
                <a:moveTo>
                  <a:pt x="0" y="0"/>
                </a:moveTo>
                <a:lnTo>
                  <a:pt x="2396619" y="0"/>
                </a:lnTo>
                <a:lnTo>
                  <a:pt x="2396619" y="3377790"/>
                </a:lnTo>
                <a:lnTo>
                  <a:pt x="0" y="337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29" r="-28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3043" y="133350"/>
            <a:ext cx="17961915" cy="206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8"/>
              </a:lnSpc>
            </a:pPr>
            <a:r>
              <a:rPr lang="en-US" sz="74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YEAR 7 </a:t>
            </a:r>
          </a:p>
          <a:p>
            <a:pPr algn="ctr">
              <a:lnSpc>
                <a:spcPts val="8394"/>
              </a:lnSpc>
            </a:pPr>
            <a:r>
              <a:rPr lang="en-US" sz="82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COLLEGE CAPTAINS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38486" y="6339638"/>
            <a:ext cx="4572298" cy="261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Lockers</a:t>
            </a:r>
          </a:p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Subjects</a:t>
            </a:r>
          </a:p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Student leadership opportunities</a:t>
            </a:r>
          </a:p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Homework Club</a:t>
            </a:r>
          </a:p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Timetable </a:t>
            </a:r>
          </a:p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Sports Day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55690" y="5526497"/>
            <a:ext cx="262666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Charlie Bourke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78329" y="5542365"/>
            <a:ext cx="29984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Sophie Archibald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72549" y="6614265"/>
            <a:ext cx="2609999" cy="42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</a:pPr>
            <a:r>
              <a:rPr lang="en-US" sz="24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Year 7 Camp 2025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18" name="AutoShape 18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1217" y="246410"/>
            <a:ext cx="17780441" cy="295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1"/>
              </a:lnSpc>
            </a:pPr>
            <a:r>
              <a:rPr lang="en-US" sz="6030" b="1">
                <a:solidFill>
                  <a:srgbClr val="FEFEFE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YEAR 7 CAMP </a:t>
            </a:r>
          </a:p>
          <a:p>
            <a:pPr algn="ctr">
              <a:lnSpc>
                <a:spcPts val="8394"/>
              </a:lnSpc>
            </a:pPr>
            <a:r>
              <a:rPr lang="en-US" sz="82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PHILLIP ISLAND ADVENTURE RESORT</a:t>
            </a:r>
          </a:p>
        </p:txBody>
      </p:sp>
      <p:sp>
        <p:nvSpPr>
          <p:cNvPr id="3" name="Freeform 3"/>
          <p:cNvSpPr/>
          <p:nvPr/>
        </p:nvSpPr>
        <p:spPr>
          <a:xfrm>
            <a:off x="16353942" y="-1290001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3" y="0"/>
                </a:lnTo>
                <a:lnTo>
                  <a:pt x="5160003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515072" y="6703862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71884" y="2999766"/>
            <a:ext cx="4531775" cy="3019295"/>
          </a:xfrm>
          <a:custGeom>
            <a:avLst/>
            <a:gdLst/>
            <a:ahLst/>
            <a:cxnLst/>
            <a:rect l="l" t="t" r="r" b="b"/>
            <a:pathLst>
              <a:path w="4531775" h="3019295">
                <a:moveTo>
                  <a:pt x="0" y="0"/>
                </a:moveTo>
                <a:lnTo>
                  <a:pt x="4531776" y="0"/>
                </a:lnTo>
                <a:lnTo>
                  <a:pt x="4531776" y="3019295"/>
                </a:lnTo>
                <a:lnTo>
                  <a:pt x="0" y="3019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986509" y="5264438"/>
            <a:ext cx="2778705" cy="4170665"/>
          </a:xfrm>
          <a:custGeom>
            <a:avLst/>
            <a:gdLst/>
            <a:ahLst/>
            <a:cxnLst/>
            <a:rect l="l" t="t" r="r" b="b"/>
            <a:pathLst>
              <a:path w="2778705" h="4170665">
                <a:moveTo>
                  <a:pt x="0" y="0"/>
                </a:moveTo>
                <a:lnTo>
                  <a:pt x="2778705" y="0"/>
                </a:lnTo>
                <a:lnTo>
                  <a:pt x="2778705" y="4170665"/>
                </a:lnTo>
                <a:lnTo>
                  <a:pt x="0" y="4170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72877" y="3201354"/>
            <a:ext cx="4531775" cy="3019295"/>
          </a:xfrm>
          <a:custGeom>
            <a:avLst/>
            <a:gdLst/>
            <a:ahLst/>
            <a:cxnLst/>
            <a:rect l="l" t="t" r="r" b="b"/>
            <a:pathLst>
              <a:path w="4531775" h="3019295">
                <a:moveTo>
                  <a:pt x="0" y="0"/>
                </a:moveTo>
                <a:lnTo>
                  <a:pt x="4531775" y="0"/>
                </a:lnTo>
                <a:lnTo>
                  <a:pt x="4531775" y="3019296"/>
                </a:lnTo>
                <a:lnTo>
                  <a:pt x="0" y="3019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181678" y="3871244"/>
            <a:ext cx="6388367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2750" b="1">
                <a:solidFill>
                  <a:srgbClr val="FEFE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When: Wednesday 28th - Friday 30th January 2026</a:t>
            </a:r>
          </a:p>
        </p:txBody>
      </p:sp>
      <p:sp>
        <p:nvSpPr>
          <p:cNvPr id="15" name="TextBox 15"/>
          <p:cNvSpPr txBox="1"/>
          <p:nvPr/>
        </p:nvSpPr>
        <p:spPr>
          <a:xfrm rot="-1323172">
            <a:off x="1503232" y="6755723"/>
            <a:ext cx="1992564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SURFING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48928" y="6938424"/>
            <a:ext cx="2827056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GIANT SWING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00437" y="8471920"/>
            <a:ext cx="3459736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ROPES COURSE</a:t>
            </a:r>
          </a:p>
        </p:txBody>
      </p:sp>
      <p:sp>
        <p:nvSpPr>
          <p:cNvPr id="18" name="TextBox 18"/>
          <p:cNvSpPr txBox="1"/>
          <p:nvPr/>
        </p:nvSpPr>
        <p:spPr>
          <a:xfrm rot="1131579">
            <a:off x="14543486" y="6939958"/>
            <a:ext cx="2431029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FLYING FOX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75739" y="6836690"/>
            <a:ext cx="2431029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CANOEING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91253" y="8451307"/>
            <a:ext cx="3349730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B3BAD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ROCK CLIMBING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66084" y="9615549"/>
            <a:ext cx="3619555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CRATE CLIMBING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97765" y="345393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3043" y="770515"/>
            <a:ext cx="17961915" cy="12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sz="88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HOMEWORK CLUB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469438" y="2266887"/>
            <a:ext cx="7084344" cy="2566573"/>
            <a:chOff x="0" y="0"/>
            <a:chExt cx="2387612" cy="6570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87612" cy="657071"/>
            </a:xfrm>
            <a:custGeom>
              <a:avLst/>
              <a:gdLst/>
              <a:ahLst/>
              <a:cxnLst/>
              <a:rect l="l" t="t" r="r" b="b"/>
              <a:pathLst>
                <a:path w="2387612" h="657071">
                  <a:moveTo>
                    <a:pt x="0" y="0"/>
                  </a:moveTo>
                  <a:lnTo>
                    <a:pt x="2387612" y="0"/>
                  </a:lnTo>
                  <a:lnTo>
                    <a:pt x="2387612" y="657071"/>
                  </a:lnTo>
                  <a:lnTo>
                    <a:pt x="0" y="657071"/>
                  </a:lnTo>
                  <a:close/>
                </a:path>
              </a:pathLst>
            </a:custGeom>
            <a:solidFill>
              <a:srgbClr val="14377A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387612" cy="704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05223" y="2641176"/>
            <a:ext cx="6382400" cy="15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1"/>
              </a:lnSpc>
            </a:pPr>
            <a:r>
              <a:rPr lang="en-US" sz="2693" b="1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Year 7 -10 </a:t>
            </a:r>
            <a:r>
              <a:rPr lang="en-US" sz="26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Every </a:t>
            </a:r>
            <a:r>
              <a:rPr lang="en-US" sz="2693" b="1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Wednesday </a:t>
            </a:r>
            <a:r>
              <a:rPr lang="en-US" sz="26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in the Library</a:t>
            </a:r>
          </a:p>
          <a:p>
            <a:pPr algn="ctr">
              <a:lnSpc>
                <a:spcPts val="3771"/>
              </a:lnSpc>
            </a:pPr>
            <a:r>
              <a:rPr lang="en-US" sz="269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Open from </a:t>
            </a:r>
            <a:r>
              <a:rPr lang="en-US" sz="2693" b="1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3:10pm - 4:45pm</a:t>
            </a:r>
          </a:p>
          <a:p>
            <a:pPr algn="ctr">
              <a:lnSpc>
                <a:spcPts val="1508"/>
              </a:lnSpc>
              <a:spcBef>
                <a:spcPct val="0"/>
              </a:spcBef>
            </a:pPr>
            <a:endParaRPr lang="en-US" sz="2693" b="1" dirty="0">
              <a:solidFill>
                <a:srgbClr val="FFFFFF"/>
              </a:solidFill>
              <a:latin typeface="Recoleta Bold"/>
              <a:ea typeface="Recoleta Bold"/>
              <a:cs typeface="Recoleta Bold"/>
              <a:sym typeface="Recoleta Bold"/>
            </a:endParaRPr>
          </a:p>
          <a:p>
            <a:pPr algn="ctr">
              <a:lnSpc>
                <a:spcPts val="3205"/>
              </a:lnSpc>
              <a:spcBef>
                <a:spcPct val="0"/>
              </a:spcBef>
            </a:pPr>
            <a:r>
              <a:rPr lang="en-US" sz="2289" u="sng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STUDENTS MUST SIGN IN AND OUT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98127" y="5086988"/>
            <a:ext cx="10641907" cy="38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  <a:spcBef>
                <a:spcPct val="0"/>
              </a:spcBef>
            </a:pPr>
            <a:r>
              <a:rPr lang="en-US" sz="4793" dirty="0">
                <a:solidFill>
                  <a:srgbClr val="B3BAD2"/>
                </a:solidFill>
                <a:latin typeface="Benedict"/>
                <a:ea typeface="Benedict"/>
                <a:cs typeface="Benedict"/>
                <a:sym typeface="Benedict"/>
              </a:rPr>
              <a:t>START Building Great Habits</a:t>
            </a:r>
          </a:p>
          <a:p>
            <a:pPr algn="ctr">
              <a:lnSpc>
                <a:spcPts val="649"/>
              </a:lnSpc>
              <a:spcBef>
                <a:spcPct val="0"/>
              </a:spcBef>
            </a:pPr>
            <a:endParaRPr lang="en-US" sz="4793" dirty="0">
              <a:solidFill>
                <a:srgbClr val="B3BAD2"/>
              </a:solidFill>
              <a:latin typeface="Benedict"/>
              <a:ea typeface="Benedict"/>
              <a:cs typeface="Benedict"/>
              <a:sym typeface="Benedict"/>
            </a:endParaRP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Homework club is a</a:t>
            </a:r>
            <a:r>
              <a:rPr lang="en-US" sz="2319" b="1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 </a:t>
            </a:r>
            <a:r>
              <a:rPr lang="en-US" sz="2319" b="1" u="sng" dirty="0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FREE </a:t>
            </a:r>
            <a:r>
              <a:rPr lang="en-US" sz="231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program to help your child with their homework, catch up if they are behind or help them get ahead. Completing homework or reviewing work is an important skill.</a:t>
            </a:r>
          </a:p>
          <a:p>
            <a:pPr algn="ctr">
              <a:lnSpc>
                <a:spcPts val="649"/>
              </a:lnSpc>
              <a:spcBef>
                <a:spcPct val="0"/>
              </a:spcBef>
            </a:pPr>
            <a:r>
              <a:rPr lang="en-US" sz="463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 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Homework club gives students an opportunity to review, practice and develop skills in a supportive environment.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One to one or small group support.</a:t>
            </a:r>
          </a:p>
          <a:p>
            <a:pPr algn="ctr">
              <a:lnSpc>
                <a:spcPts val="3247"/>
              </a:lnSpc>
              <a:spcBef>
                <a:spcPct val="0"/>
              </a:spcBef>
            </a:pPr>
            <a:r>
              <a:rPr lang="en-US" sz="2319" dirty="0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Providing valuable guidance and tutoring from experienced educators.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26405" y="2227654"/>
            <a:ext cx="2145797" cy="2720225"/>
          </a:xfrm>
          <a:custGeom>
            <a:avLst/>
            <a:gdLst/>
            <a:ahLst/>
            <a:cxnLst/>
            <a:rect l="l" t="t" r="r" b="b"/>
            <a:pathLst>
              <a:path w="2145797" h="2720225">
                <a:moveTo>
                  <a:pt x="0" y="0"/>
                </a:moveTo>
                <a:lnTo>
                  <a:pt x="2145797" y="0"/>
                </a:lnTo>
                <a:lnTo>
                  <a:pt x="2145797" y="2720225"/>
                </a:lnTo>
                <a:lnTo>
                  <a:pt x="0" y="27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197506" y="1972495"/>
            <a:ext cx="2277416" cy="2847932"/>
          </a:xfrm>
          <a:custGeom>
            <a:avLst/>
            <a:gdLst/>
            <a:ahLst/>
            <a:cxnLst/>
            <a:rect l="l" t="t" r="r" b="b"/>
            <a:pathLst>
              <a:path w="2277416" h="2847932">
                <a:moveTo>
                  <a:pt x="0" y="0"/>
                </a:moveTo>
                <a:lnTo>
                  <a:pt x="2277416" y="0"/>
                </a:lnTo>
                <a:lnTo>
                  <a:pt x="2277416" y="2847932"/>
                </a:lnTo>
                <a:lnTo>
                  <a:pt x="0" y="28479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897" b="-54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79102" y="6390755"/>
            <a:ext cx="2293100" cy="2867545"/>
          </a:xfrm>
          <a:custGeom>
            <a:avLst/>
            <a:gdLst/>
            <a:ahLst/>
            <a:cxnLst/>
            <a:rect l="l" t="t" r="r" b="b"/>
            <a:pathLst>
              <a:path w="2293100" h="2867545">
                <a:moveTo>
                  <a:pt x="0" y="0"/>
                </a:moveTo>
                <a:lnTo>
                  <a:pt x="2293100" y="0"/>
                </a:lnTo>
                <a:lnTo>
                  <a:pt x="2293100" y="2867545"/>
                </a:lnTo>
                <a:lnTo>
                  <a:pt x="0" y="286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2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065959" y="6039682"/>
            <a:ext cx="2408964" cy="3012434"/>
          </a:xfrm>
          <a:custGeom>
            <a:avLst/>
            <a:gdLst/>
            <a:ahLst/>
            <a:cxnLst/>
            <a:rect l="l" t="t" r="r" b="b"/>
            <a:pathLst>
              <a:path w="2408964" h="3012434">
                <a:moveTo>
                  <a:pt x="0" y="0"/>
                </a:moveTo>
                <a:lnTo>
                  <a:pt x="2408963" y="0"/>
                </a:lnTo>
                <a:lnTo>
                  <a:pt x="2408963" y="3012434"/>
                </a:lnTo>
                <a:lnTo>
                  <a:pt x="0" y="301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31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21" name="AutoShape 21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976" y="642301"/>
            <a:ext cx="17269951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TRANSITION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9773" y="2479748"/>
            <a:ext cx="10397049" cy="1685380"/>
            <a:chOff x="0" y="0"/>
            <a:chExt cx="3753024" cy="6083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53024" cy="608372"/>
            </a:xfrm>
            <a:custGeom>
              <a:avLst/>
              <a:gdLst/>
              <a:ahLst/>
              <a:cxnLst/>
              <a:rect l="l" t="t" r="r" b="b"/>
              <a:pathLst>
                <a:path w="3753024" h="608372">
                  <a:moveTo>
                    <a:pt x="0" y="0"/>
                  </a:moveTo>
                  <a:lnTo>
                    <a:pt x="3753024" y="0"/>
                  </a:lnTo>
                  <a:lnTo>
                    <a:pt x="3753024" y="608372"/>
                  </a:lnTo>
                  <a:lnTo>
                    <a:pt x="0" y="608372"/>
                  </a:lnTo>
                  <a:close/>
                </a:path>
              </a:pathLst>
            </a:custGeom>
            <a:solidFill>
              <a:srgbClr val="14377A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753024" cy="655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15" name="AutoShape 15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7327860" y="4405277"/>
            <a:ext cx="9712509" cy="4853023"/>
          </a:xfrm>
          <a:custGeom>
            <a:avLst/>
            <a:gdLst/>
            <a:ahLst/>
            <a:cxnLst/>
            <a:rect l="l" t="t" r="r" b="b"/>
            <a:pathLst>
              <a:path w="9712509" h="4853023">
                <a:moveTo>
                  <a:pt x="0" y="0"/>
                </a:moveTo>
                <a:lnTo>
                  <a:pt x="9712510" y="0"/>
                </a:lnTo>
                <a:lnTo>
                  <a:pt x="9712510" y="4853023"/>
                </a:lnTo>
                <a:lnTo>
                  <a:pt x="0" y="48530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669" b="-16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445950" y="2602730"/>
            <a:ext cx="9911639" cy="1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Transition Programme</a:t>
            </a:r>
          </a:p>
          <a:p>
            <a:pPr marL="496567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Three Tuesday afternoon sessions to participate in cross curriculum activities prior to full day transition on Tuesday 9th December Term 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976" y="642301"/>
            <a:ext cx="17269951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ENROLMENT SCHEDULE</a:t>
            </a:r>
          </a:p>
        </p:txBody>
      </p:sp>
      <p:sp>
        <p:nvSpPr>
          <p:cNvPr id="3" name="Freeform 3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29214" y="2243652"/>
            <a:ext cx="8508276" cy="2477990"/>
            <a:chOff x="0" y="0"/>
            <a:chExt cx="3071233" cy="894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71233" cy="894480"/>
            </a:xfrm>
            <a:custGeom>
              <a:avLst/>
              <a:gdLst/>
              <a:ahLst/>
              <a:cxnLst/>
              <a:rect l="l" t="t" r="r" b="b"/>
              <a:pathLst>
                <a:path w="3071233" h="894480">
                  <a:moveTo>
                    <a:pt x="0" y="0"/>
                  </a:moveTo>
                  <a:lnTo>
                    <a:pt x="3071233" y="0"/>
                  </a:lnTo>
                  <a:lnTo>
                    <a:pt x="3071233" y="894480"/>
                  </a:lnTo>
                  <a:lnTo>
                    <a:pt x="0" y="894480"/>
                  </a:lnTo>
                  <a:close/>
                </a:path>
              </a:pathLst>
            </a:custGeom>
            <a:solidFill>
              <a:srgbClr val="14377A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071233" cy="942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29119" y="2384751"/>
            <a:ext cx="5408940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Enrolments Open 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Applications Due 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Interviews Commence </a:t>
            </a:r>
          </a:p>
          <a:p>
            <a:pPr marL="496567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Enrolment Acceptance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629214" y="6852661"/>
            <a:ext cx="8508276" cy="877787"/>
            <a:chOff x="0" y="0"/>
            <a:chExt cx="3071233" cy="3168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71233" cy="316855"/>
            </a:xfrm>
            <a:custGeom>
              <a:avLst/>
              <a:gdLst/>
              <a:ahLst/>
              <a:cxnLst/>
              <a:rect l="l" t="t" r="r" b="b"/>
              <a:pathLst>
                <a:path w="3071233" h="316855">
                  <a:moveTo>
                    <a:pt x="0" y="0"/>
                  </a:moveTo>
                  <a:lnTo>
                    <a:pt x="3071233" y="0"/>
                  </a:lnTo>
                  <a:lnTo>
                    <a:pt x="3071233" y="316855"/>
                  </a:lnTo>
                  <a:lnTo>
                    <a:pt x="0" y="316855"/>
                  </a:lnTo>
                  <a:close/>
                </a:path>
              </a:pathLst>
            </a:custGeom>
            <a:solidFill>
              <a:srgbClr val="14377A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071233" cy="364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772321" y="7073115"/>
            <a:ext cx="5958101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l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Wednesday 28th May - 12pm &amp; 1:30pm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25952" y="2394307"/>
            <a:ext cx="5408940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Now</a:t>
            </a:r>
          </a:p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- 31st May, 2025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- 3rd June, 2025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- 26th July.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29214" y="4248417"/>
            <a:ext cx="8508276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*Applications received after 31st May, may go on a waiting list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0651" y="5795244"/>
            <a:ext cx="17269951" cy="90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7"/>
              </a:lnSpc>
            </a:pPr>
            <a:r>
              <a:rPr lang="en-US" sz="68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COLLEGE TOURS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72321" y="8644848"/>
            <a:ext cx="6456335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Please contact the College for further booking enquiries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24" name="AutoShape 24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COMON HOME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352580" y="7144503"/>
            <a:ext cx="4227594" cy="4227594"/>
          </a:xfrm>
          <a:custGeom>
            <a:avLst/>
            <a:gdLst/>
            <a:ahLst/>
            <a:cxnLst/>
            <a:rect l="l" t="t" r="r" b="b"/>
            <a:pathLst>
              <a:path w="4227594" h="4227594">
                <a:moveTo>
                  <a:pt x="4227594" y="0"/>
                </a:moveTo>
                <a:lnTo>
                  <a:pt x="0" y="0"/>
                </a:lnTo>
                <a:lnTo>
                  <a:pt x="0" y="4227594"/>
                </a:lnTo>
                <a:lnTo>
                  <a:pt x="4227594" y="4227594"/>
                </a:lnTo>
                <a:lnTo>
                  <a:pt x="42275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01900" y="784324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59854" y="3422440"/>
            <a:ext cx="10368293" cy="368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5"/>
              </a:lnSpc>
            </a:pPr>
            <a:r>
              <a:rPr lang="en-US" sz="13907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THANK</a:t>
            </a:r>
          </a:p>
          <a:p>
            <a:pPr algn="ctr">
              <a:lnSpc>
                <a:spcPts val="14185"/>
              </a:lnSpc>
            </a:pPr>
            <a:r>
              <a:rPr lang="en-US" sz="13907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90283" y="2337085"/>
            <a:ext cx="4506507" cy="5819817"/>
          </a:xfrm>
          <a:custGeom>
            <a:avLst/>
            <a:gdLst/>
            <a:ahLst/>
            <a:cxnLst/>
            <a:rect l="l" t="t" r="r" b="b"/>
            <a:pathLst>
              <a:path w="4506507" h="5819817">
                <a:moveTo>
                  <a:pt x="0" y="0"/>
                </a:moveTo>
                <a:lnTo>
                  <a:pt x="4506507" y="0"/>
                </a:lnTo>
                <a:lnTo>
                  <a:pt x="4506507" y="5819817"/>
                </a:lnTo>
                <a:lnTo>
                  <a:pt x="0" y="5819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22" b="-16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18970" y="1499902"/>
            <a:ext cx="12424313" cy="127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0"/>
              </a:lnSpc>
            </a:pPr>
            <a:r>
              <a:rPr lang="en-US" sz="9431" b="1">
                <a:solidFill>
                  <a:srgbClr val="FEFEFE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COLLEGE CAPTAINS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50227" y="8404102"/>
            <a:ext cx="5987546" cy="45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090" b="1">
                <a:solidFill>
                  <a:srgbClr val="FEFEFE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Sienna Ross &amp; Dimity Connell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551267"/>
            <a:ext cx="18287980" cy="599295"/>
            <a:chOff x="0" y="0"/>
            <a:chExt cx="24383974" cy="799060"/>
          </a:xfrm>
        </p:grpSpPr>
        <p:sp>
          <p:nvSpPr>
            <p:cNvPr id="11" name="AutoShape 11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213061" y="3573241"/>
            <a:ext cx="2535438" cy="3549614"/>
          </a:xfrm>
          <a:custGeom>
            <a:avLst/>
            <a:gdLst/>
            <a:ahLst/>
            <a:cxnLst/>
            <a:rect l="l" t="t" r="r" b="b"/>
            <a:pathLst>
              <a:path w="2535438" h="3549614">
                <a:moveTo>
                  <a:pt x="0" y="0"/>
                </a:moveTo>
                <a:lnTo>
                  <a:pt x="2535438" y="0"/>
                </a:lnTo>
                <a:lnTo>
                  <a:pt x="2535438" y="3549614"/>
                </a:lnTo>
                <a:lnTo>
                  <a:pt x="0" y="354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19505" y="3573241"/>
            <a:ext cx="2535438" cy="3549614"/>
          </a:xfrm>
          <a:custGeom>
            <a:avLst/>
            <a:gdLst/>
            <a:ahLst/>
            <a:cxnLst/>
            <a:rect l="l" t="t" r="r" b="b"/>
            <a:pathLst>
              <a:path w="2535438" h="3549614">
                <a:moveTo>
                  <a:pt x="0" y="0"/>
                </a:moveTo>
                <a:lnTo>
                  <a:pt x="2535438" y="0"/>
                </a:lnTo>
                <a:lnTo>
                  <a:pt x="2535438" y="3549614"/>
                </a:lnTo>
                <a:lnTo>
                  <a:pt x="0" y="3549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046775" y="3573241"/>
            <a:ext cx="2476583" cy="3467216"/>
          </a:xfrm>
          <a:custGeom>
            <a:avLst/>
            <a:gdLst/>
            <a:ahLst/>
            <a:cxnLst/>
            <a:rect l="l" t="t" r="r" b="b"/>
            <a:pathLst>
              <a:path w="2476583" h="3467216">
                <a:moveTo>
                  <a:pt x="0" y="0"/>
                </a:moveTo>
                <a:lnTo>
                  <a:pt x="2476583" y="0"/>
                </a:lnTo>
                <a:lnTo>
                  <a:pt x="2476583" y="3467216"/>
                </a:lnTo>
                <a:lnTo>
                  <a:pt x="0" y="34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11" name="AutoShape 11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3914008" y="3614440"/>
            <a:ext cx="2476583" cy="3467216"/>
          </a:xfrm>
          <a:custGeom>
            <a:avLst/>
            <a:gdLst/>
            <a:ahLst/>
            <a:cxnLst/>
            <a:rect l="l" t="t" r="r" b="b"/>
            <a:pathLst>
              <a:path w="2476583" h="3467216">
                <a:moveTo>
                  <a:pt x="0" y="0"/>
                </a:moveTo>
                <a:lnTo>
                  <a:pt x="2476583" y="0"/>
                </a:lnTo>
                <a:lnTo>
                  <a:pt x="2476583" y="3467216"/>
                </a:lnTo>
                <a:lnTo>
                  <a:pt x="0" y="34672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090" r="-40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213061" y="1499902"/>
            <a:ext cx="14359917" cy="127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0"/>
              </a:lnSpc>
            </a:pPr>
            <a:r>
              <a:rPr lang="en-US" sz="943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2025 PRINCIPAL TEAM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68451" y="7300083"/>
            <a:ext cx="202465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Lew Nagle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Principal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19505" y="7300083"/>
            <a:ext cx="255671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Fleur Linehan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Deputy Principal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66611" y="7300083"/>
            <a:ext cx="2436912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Karen Kaine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Deputy Principal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19295" y="7300083"/>
            <a:ext cx="306600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Jenny Loughnan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Business Manager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1543" y="580799"/>
            <a:ext cx="16357757" cy="237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2"/>
              </a:lnSpc>
            </a:pPr>
            <a:r>
              <a:rPr lang="en-US" sz="903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LEARNING &amp; TEACHING TEAM</a:t>
            </a:r>
          </a:p>
        </p:txBody>
      </p:sp>
      <p:sp>
        <p:nvSpPr>
          <p:cNvPr id="3" name="Freeform 3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748357" y="6759040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84520" y="2266727"/>
            <a:ext cx="1955954" cy="2738336"/>
          </a:xfrm>
          <a:custGeom>
            <a:avLst/>
            <a:gdLst/>
            <a:ahLst/>
            <a:cxnLst/>
            <a:rect l="l" t="t" r="r" b="b"/>
            <a:pathLst>
              <a:path w="1955954" h="2738336">
                <a:moveTo>
                  <a:pt x="0" y="0"/>
                </a:moveTo>
                <a:lnTo>
                  <a:pt x="1955955" y="0"/>
                </a:lnTo>
                <a:lnTo>
                  <a:pt x="1955955" y="2738336"/>
                </a:lnTo>
                <a:lnTo>
                  <a:pt x="0" y="2738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181245" y="2266727"/>
            <a:ext cx="1955954" cy="2738336"/>
          </a:xfrm>
          <a:custGeom>
            <a:avLst/>
            <a:gdLst/>
            <a:ahLst/>
            <a:cxnLst/>
            <a:rect l="l" t="t" r="r" b="b"/>
            <a:pathLst>
              <a:path w="1955954" h="2738336">
                <a:moveTo>
                  <a:pt x="0" y="0"/>
                </a:moveTo>
                <a:lnTo>
                  <a:pt x="1955955" y="0"/>
                </a:lnTo>
                <a:lnTo>
                  <a:pt x="1955955" y="2738336"/>
                </a:lnTo>
                <a:lnTo>
                  <a:pt x="0" y="2738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606968" y="2266727"/>
            <a:ext cx="1955954" cy="2738336"/>
          </a:xfrm>
          <a:custGeom>
            <a:avLst/>
            <a:gdLst/>
            <a:ahLst/>
            <a:cxnLst/>
            <a:rect l="l" t="t" r="r" b="b"/>
            <a:pathLst>
              <a:path w="1955954" h="2738336">
                <a:moveTo>
                  <a:pt x="0" y="0"/>
                </a:moveTo>
                <a:lnTo>
                  <a:pt x="1955954" y="0"/>
                </a:lnTo>
                <a:lnTo>
                  <a:pt x="1955954" y="2738336"/>
                </a:lnTo>
                <a:lnTo>
                  <a:pt x="0" y="27383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66033" y="5683113"/>
            <a:ext cx="1955954" cy="2738336"/>
          </a:xfrm>
          <a:custGeom>
            <a:avLst/>
            <a:gdLst/>
            <a:ahLst/>
            <a:cxnLst/>
            <a:rect l="l" t="t" r="r" b="b"/>
            <a:pathLst>
              <a:path w="1955954" h="2738336">
                <a:moveTo>
                  <a:pt x="0" y="0"/>
                </a:moveTo>
                <a:lnTo>
                  <a:pt x="1955954" y="0"/>
                </a:lnTo>
                <a:lnTo>
                  <a:pt x="1955954" y="2738336"/>
                </a:lnTo>
                <a:lnTo>
                  <a:pt x="0" y="2738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750607" y="5683113"/>
            <a:ext cx="1955954" cy="2738336"/>
          </a:xfrm>
          <a:custGeom>
            <a:avLst/>
            <a:gdLst/>
            <a:ahLst/>
            <a:cxnLst/>
            <a:rect l="l" t="t" r="r" b="b"/>
            <a:pathLst>
              <a:path w="1955954" h="2738336">
                <a:moveTo>
                  <a:pt x="0" y="0"/>
                </a:moveTo>
                <a:lnTo>
                  <a:pt x="1955954" y="0"/>
                </a:lnTo>
                <a:lnTo>
                  <a:pt x="1955954" y="2738336"/>
                </a:lnTo>
                <a:lnTo>
                  <a:pt x="0" y="2738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17" name="AutoShape 17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3807012" y="5892772"/>
            <a:ext cx="1902830" cy="2528677"/>
          </a:xfrm>
          <a:custGeom>
            <a:avLst/>
            <a:gdLst/>
            <a:ahLst/>
            <a:cxnLst/>
            <a:rect l="l" t="t" r="r" b="b"/>
            <a:pathLst>
              <a:path w="1902830" h="2528677">
                <a:moveTo>
                  <a:pt x="0" y="0"/>
                </a:moveTo>
                <a:lnTo>
                  <a:pt x="1902829" y="0"/>
                </a:lnTo>
                <a:lnTo>
                  <a:pt x="1902829" y="2528677"/>
                </a:lnTo>
                <a:lnTo>
                  <a:pt x="0" y="2528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0399048" y="2280562"/>
            <a:ext cx="1946072" cy="2724501"/>
          </a:xfrm>
          <a:custGeom>
            <a:avLst/>
            <a:gdLst/>
            <a:ahLst/>
            <a:cxnLst/>
            <a:rect l="l" t="t" r="r" b="b"/>
            <a:pathLst>
              <a:path w="1946072" h="2724501">
                <a:moveTo>
                  <a:pt x="0" y="0"/>
                </a:moveTo>
                <a:lnTo>
                  <a:pt x="1946072" y="0"/>
                </a:lnTo>
                <a:lnTo>
                  <a:pt x="1946072" y="2724501"/>
                </a:lnTo>
                <a:lnTo>
                  <a:pt x="0" y="2724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028700" y="5170351"/>
            <a:ext cx="2778312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Tanya </a:t>
            </a:r>
            <a:r>
              <a:rPr lang="en-US" sz="315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O’More</a:t>
            </a:r>
            <a:endParaRPr lang="en-US" sz="3150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290"/>
              </a:lnSpc>
            </a:pPr>
            <a:r>
              <a:rPr lang="en-US" sz="235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Maths</a:t>
            </a: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31837" y="5170351"/>
            <a:ext cx="2556317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Tess Macrae</a:t>
            </a:r>
          </a:p>
          <a:p>
            <a:pPr algn="ctr">
              <a:lnSpc>
                <a:spcPts val="3290"/>
              </a:lnSpc>
            </a:pP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English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91777" y="5170351"/>
            <a:ext cx="2777023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Michael Ross</a:t>
            </a:r>
          </a:p>
          <a:p>
            <a:pPr algn="ctr">
              <a:lnSpc>
                <a:spcPts val="3290"/>
              </a:lnSpc>
            </a:pP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61004" y="8509675"/>
            <a:ext cx="2454771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Leah Wilson</a:t>
            </a:r>
          </a:p>
          <a:p>
            <a:pPr algn="ctr">
              <a:lnSpc>
                <a:spcPts val="3290"/>
              </a:lnSpc>
            </a:pP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Humanities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45435" y="8509675"/>
            <a:ext cx="2197150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Jane Morris</a:t>
            </a:r>
          </a:p>
          <a:p>
            <a:pPr algn="ctr">
              <a:lnSpc>
                <a:spcPts val="3290"/>
              </a:lnSpc>
            </a:pPr>
            <a:r>
              <a:rPr lang="en-US" sz="23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Art/Tech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507374" y="8509675"/>
            <a:ext cx="2586335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Noel Skehan</a:t>
            </a:r>
          </a:p>
          <a:p>
            <a:pPr algn="ctr">
              <a:lnSpc>
                <a:spcPts val="3290"/>
              </a:lnSpc>
            </a:pP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PE Health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42585" y="5170351"/>
            <a:ext cx="2508022" cy="95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Kaysee Gray</a:t>
            </a:r>
          </a:p>
          <a:p>
            <a:pPr algn="ctr">
              <a:lnSpc>
                <a:spcPts val="3290"/>
              </a:lnSpc>
            </a:pPr>
            <a:r>
              <a:rPr lang="en-US" sz="235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Science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92109" y="1783092"/>
            <a:ext cx="1809143" cy="2532800"/>
          </a:xfrm>
          <a:custGeom>
            <a:avLst/>
            <a:gdLst/>
            <a:ahLst/>
            <a:cxnLst/>
            <a:rect l="l" t="t" r="r" b="b"/>
            <a:pathLst>
              <a:path w="1809143" h="2532800">
                <a:moveTo>
                  <a:pt x="0" y="0"/>
                </a:moveTo>
                <a:lnTo>
                  <a:pt x="1809143" y="0"/>
                </a:lnTo>
                <a:lnTo>
                  <a:pt x="1809143" y="2532800"/>
                </a:lnTo>
                <a:lnTo>
                  <a:pt x="0" y="2532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42777" y="1819792"/>
            <a:ext cx="1782929" cy="2496101"/>
          </a:xfrm>
          <a:custGeom>
            <a:avLst/>
            <a:gdLst/>
            <a:ahLst/>
            <a:cxnLst/>
            <a:rect l="l" t="t" r="r" b="b"/>
            <a:pathLst>
              <a:path w="1782929" h="2496101">
                <a:moveTo>
                  <a:pt x="0" y="0"/>
                </a:moveTo>
                <a:lnTo>
                  <a:pt x="1782929" y="0"/>
                </a:lnTo>
                <a:lnTo>
                  <a:pt x="1782929" y="2496100"/>
                </a:lnTo>
                <a:lnTo>
                  <a:pt x="0" y="2496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03724" y="1798361"/>
            <a:ext cx="1798236" cy="2517531"/>
          </a:xfrm>
          <a:custGeom>
            <a:avLst/>
            <a:gdLst/>
            <a:ahLst/>
            <a:cxnLst/>
            <a:rect l="l" t="t" r="r" b="b"/>
            <a:pathLst>
              <a:path w="1798236" h="2517531">
                <a:moveTo>
                  <a:pt x="0" y="0"/>
                </a:moveTo>
                <a:lnTo>
                  <a:pt x="1798237" y="0"/>
                </a:lnTo>
                <a:lnTo>
                  <a:pt x="1798237" y="2517531"/>
                </a:lnTo>
                <a:lnTo>
                  <a:pt x="0" y="2517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01312" y="1814924"/>
            <a:ext cx="1785568" cy="2484405"/>
          </a:xfrm>
          <a:custGeom>
            <a:avLst/>
            <a:gdLst/>
            <a:ahLst/>
            <a:cxnLst/>
            <a:rect l="l" t="t" r="r" b="b"/>
            <a:pathLst>
              <a:path w="1785568" h="2484405">
                <a:moveTo>
                  <a:pt x="0" y="0"/>
                </a:moveTo>
                <a:lnTo>
                  <a:pt x="1785568" y="0"/>
                </a:lnTo>
                <a:lnTo>
                  <a:pt x="1785568" y="2484405"/>
                </a:lnTo>
                <a:lnTo>
                  <a:pt x="0" y="24844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6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197905" y="1849293"/>
            <a:ext cx="1761856" cy="2466599"/>
          </a:xfrm>
          <a:custGeom>
            <a:avLst/>
            <a:gdLst/>
            <a:ahLst/>
            <a:cxnLst/>
            <a:rect l="l" t="t" r="r" b="b"/>
            <a:pathLst>
              <a:path w="1761856" h="2466599">
                <a:moveTo>
                  <a:pt x="0" y="0"/>
                </a:moveTo>
                <a:lnTo>
                  <a:pt x="1761856" y="0"/>
                </a:lnTo>
                <a:lnTo>
                  <a:pt x="1761856" y="2466599"/>
                </a:lnTo>
                <a:lnTo>
                  <a:pt x="0" y="2466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13" name="AutoShape 13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745553" y="5953890"/>
            <a:ext cx="1785618" cy="2499866"/>
          </a:xfrm>
          <a:custGeom>
            <a:avLst/>
            <a:gdLst/>
            <a:ahLst/>
            <a:cxnLst/>
            <a:rect l="l" t="t" r="r" b="b"/>
            <a:pathLst>
              <a:path w="1785618" h="2499866">
                <a:moveTo>
                  <a:pt x="0" y="0"/>
                </a:moveTo>
                <a:lnTo>
                  <a:pt x="1785619" y="0"/>
                </a:lnTo>
                <a:lnTo>
                  <a:pt x="1785619" y="2499865"/>
                </a:lnTo>
                <a:lnTo>
                  <a:pt x="0" y="2499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164920" y="1814924"/>
            <a:ext cx="1794768" cy="2512676"/>
          </a:xfrm>
          <a:custGeom>
            <a:avLst/>
            <a:gdLst/>
            <a:ahLst/>
            <a:cxnLst/>
            <a:rect l="l" t="t" r="r" b="b"/>
            <a:pathLst>
              <a:path w="1794768" h="2512676">
                <a:moveTo>
                  <a:pt x="0" y="0"/>
                </a:moveTo>
                <a:lnTo>
                  <a:pt x="1794769" y="0"/>
                </a:lnTo>
                <a:lnTo>
                  <a:pt x="1794769" y="2512676"/>
                </a:lnTo>
                <a:lnTo>
                  <a:pt x="0" y="2512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855891" y="5906901"/>
            <a:ext cx="1819182" cy="2546855"/>
          </a:xfrm>
          <a:custGeom>
            <a:avLst/>
            <a:gdLst/>
            <a:ahLst/>
            <a:cxnLst/>
            <a:rect l="l" t="t" r="r" b="b"/>
            <a:pathLst>
              <a:path w="1819182" h="2546855">
                <a:moveTo>
                  <a:pt x="0" y="0"/>
                </a:moveTo>
                <a:lnTo>
                  <a:pt x="1819182" y="0"/>
                </a:lnTo>
                <a:lnTo>
                  <a:pt x="1819182" y="2546854"/>
                </a:lnTo>
                <a:lnTo>
                  <a:pt x="0" y="2546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866289" y="5953890"/>
            <a:ext cx="1793960" cy="2511544"/>
          </a:xfrm>
          <a:custGeom>
            <a:avLst/>
            <a:gdLst/>
            <a:ahLst/>
            <a:cxnLst/>
            <a:rect l="l" t="t" r="r" b="b"/>
            <a:pathLst>
              <a:path w="1793960" h="2511544">
                <a:moveTo>
                  <a:pt x="0" y="0"/>
                </a:moveTo>
                <a:lnTo>
                  <a:pt x="1793960" y="0"/>
                </a:lnTo>
                <a:lnTo>
                  <a:pt x="1793960" y="2511543"/>
                </a:lnTo>
                <a:lnTo>
                  <a:pt x="0" y="25115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648389" y="1857575"/>
            <a:ext cx="1892393" cy="2450036"/>
          </a:xfrm>
          <a:custGeom>
            <a:avLst/>
            <a:gdLst/>
            <a:ahLst/>
            <a:cxnLst/>
            <a:rect l="l" t="t" r="r" b="b"/>
            <a:pathLst>
              <a:path w="1892393" h="2450036">
                <a:moveTo>
                  <a:pt x="0" y="0"/>
                </a:moveTo>
                <a:lnTo>
                  <a:pt x="1892393" y="0"/>
                </a:lnTo>
                <a:lnTo>
                  <a:pt x="1892393" y="2450036"/>
                </a:lnTo>
                <a:lnTo>
                  <a:pt x="0" y="2450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02173" y="6006841"/>
            <a:ext cx="1845019" cy="2446914"/>
          </a:xfrm>
          <a:custGeom>
            <a:avLst/>
            <a:gdLst/>
            <a:ahLst/>
            <a:cxnLst/>
            <a:rect l="l" t="t" r="r" b="b"/>
            <a:pathLst>
              <a:path w="1845019" h="2446914">
                <a:moveTo>
                  <a:pt x="0" y="0"/>
                </a:moveTo>
                <a:lnTo>
                  <a:pt x="1845019" y="0"/>
                </a:lnTo>
                <a:lnTo>
                  <a:pt x="1845019" y="2446914"/>
                </a:lnTo>
                <a:lnTo>
                  <a:pt x="0" y="24469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7212" b="-358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774374" y="6053830"/>
            <a:ext cx="1925266" cy="2399925"/>
          </a:xfrm>
          <a:custGeom>
            <a:avLst/>
            <a:gdLst/>
            <a:ahLst/>
            <a:cxnLst/>
            <a:rect l="l" t="t" r="r" b="b"/>
            <a:pathLst>
              <a:path w="1925266" h="2399925">
                <a:moveTo>
                  <a:pt x="0" y="0"/>
                </a:moveTo>
                <a:lnTo>
                  <a:pt x="1925267" y="0"/>
                </a:lnTo>
                <a:lnTo>
                  <a:pt x="1925267" y="2399925"/>
                </a:lnTo>
                <a:lnTo>
                  <a:pt x="0" y="23999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449" b="-21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2774326" y="6110108"/>
            <a:ext cx="1913770" cy="2343647"/>
          </a:xfrm>
          <a:custGeom>
            <a:avLst/>
            <a:gdLst/>
            <a:ahLst/>
            <a:cxnLst/>
            <a:rect l="l" t="t" r="r" b="b"/>
            <a:pathLst>
              <a:path w="1913770" h="2343647">
                <a:moveTo>
                  <a:pt x="0" y="0"/>
                </a:moveTo>
                <a:lnTo>
                  <a:pt x="1913770" y="0"/>
                </a:lnTo>
                <a:lnTo>
                  <a:pt x="1913770" y="2343647"/>
                </a:lnTo>
                <a:lnTo>
                  <a:pt x="0" y="234364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781" r="-87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980365" y="839266"/>
            <a:ext cx="12327251" cy="121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2"/>
              </a:lnSpc>
            </a:pPr>
            <a:r>
              <a:rPr lang="en-US" sz="9031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LEARNING SUPPORT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339" y="4408632"/>
            <a:ext cx="2390031" cy="117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Cyndi Gleeson</a:t>
            </a:r>
          </a:p>
          <a:p>
            <a:pPr algn="ctr">
              <a:lnSpc>
                <a:spcPts val="2870"/>
              </a:lnSpc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Learning Support</a:t>
            </a:r>
          </a:p>
          <a:p>
            <a:pPr algn="ctr">
              <a:lnSpc>
                <a:spcPts val="2870"/>
              </a:lnSpc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Leader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49910" y="4408632"/>
            <a:ext cx="2299246" cy="117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Robyn Lucas</a:t>
            </a:r>
          </a:p>
          <a:p>
            <a:pPr algn="ctr">
              <a:lnSpc>
                <a:spcPts val="2870"/>
              </a:lnSpc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Learning Support  </a:t>
            </a:r>
          </a:p>
          <a:p>
            <a:pPr algn="ctr">
              <a:lnSpc>
                <a:spcPts val="2870"/>
              </a:lnSpc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NCCD Admin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77237" y="4408632"/>
            <a:ext cx="2432447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Margie Duncan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224009" y="4408632"/>
            <a:ext cx="2340173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Colleen Binnie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128899" y="4408632"/>
            <a:ext cx="2091184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Rachel Dodd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73769" y="8467248"/>
            <a:ext cx="2900511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Georgia Cummins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5307616" y="8422163"/>
            <a:ext cx="2834134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Melissa Roberts</a:t>
            </a:r>
          </a:p>
          <a:p>
            <a:pPr algn="ctr">
              <a:lnSpc>
                <a:spcPts val="2870"/>
              </a:lnSpc>
            </a:pPr>
            <a:endParaRPr lang="en-US" sz="28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74374" y="8467248"/>
            <a:ext cx="1933426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Mardi Jones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812998" y="8467248"/>
            <a:ext cx="1877467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Ella Skehan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785394" y="8467248"/>
            <a:ext cx="1953964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Jye Brennan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174491" y="8467248"/>
            <a:ext cx="2980384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Sienna Mullavey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697859" y="4408632"/>
            <a:ext cx="1785342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Kyle Rigoni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5939093" y="4408632"/>
            <a:ext cx="2202656" cy="81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en-US" sz="26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Meg Marshall</a:t>
            </a:r>
          </a:p>
          <a:p>
            <a:pPr algn="ctr">
              <a:lnSpc>
                <a:spcPts val="2870"/>
              </a:lnSpc>
            </a:pPr>
            <a:endParaRPr lang="en-US" sz="26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0040"/>
            <a:ext cx="16390277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SCIENCE OF LEARNING</a:t>
            </a:r>
          </a:p>
        </p:txBody>
      </p:sp>
      <p:sp>
        <p:nvSpPr>
          <p:cNvPr id="3" name="Freeform 3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714629" y="4675077"/>
            <a:ext cx="2053173" cy="20531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12" name="AutoShape 12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615199" y="2479748"/>
            <a:ext cx="11057602" cy="5887220"/>
          </a:xfrm>
          <a:custGeom>
            <a:avLst/>
            <a:gdLst/>
            <a:ahLst/>
            <a:cxnLst/>
            <a:rect l="l" t="t" r="r" b="b"/>
            <a:pathLst>
              <a:path w="11057602" h="5887220">
                <a:moveTo>
                  <a:pt x="0" y="0"/>
                </a:moveTo>
                <a:lnTo>
                  <a:pt x="11057602" y="0"/>
                </a:lnTo>
                <a:lnTo>
                  <a:pt x="11057602" y="5887220"/>
                </a:lnTo>
                <a:lnTo>
                  <a:pt x="0" y="5887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8" name="AutoShape 8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33185" y="1016048"/>
            <a:ext cx="16021610" cy="222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8"/>
              </a:lnSpc>
            </a:pPr>
            <a:r>
              <a:rPr lang="en-US" sz="84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CURRICULUM SUBJECTS </a:t>
            </a:r>
          </a:p>
          <a:p>
            <a:pPr algn="ctr">
              <a:lnSpc>
                <a:spcPts val="8598"/>
              </a:lnSpc>
            </a:pPr>
            <a:endParaRPr lang="en-US" sz="8430" b="1">
              <a:solidFill>
                <a:srgbClr val="FFFF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32553" y="3077446"/>
            <a:ext cx="3966866" cy="862718"/>
            <a:chOff x="0" y="0"/>
            <a:chExt cx="1044771" cy="2272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23655" y="3253517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English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822979" y="3940164"/>
            <a:ext cx="3966866" cy="862718"/>
            <a:chOff x="0" y="0"/>
            <a:chExt cx="1044771" cy="2272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914081" y="4116235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Mathematics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85170" y="3077446"/>
            <a:ext cx="3966866" cy="862718"/>
            <a:chOff x="0" y="0"/>
            <a:chExt cx="1044771" cy="2272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395809" y="3243992"/>
            <a:ext cx="4145589" cy="46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6"/>
              </a:lnSpc>
              <a:spcBef>
                <a:spcPct val="0"/>
              </a:spcBef>
            </a:pPr>
            <a:r>
              <a:rPr lang="en-US" sz="26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Religious Education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147361" y="3940164"/>
            <a:ext cx="3966866" cy="862718"/>
            <a:chOff x="0" y="0"/>
            <a:chExt cx="1044771" cy="22721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4238464" y="4116235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Science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23655" y="5072713"/>
            <a:ext cx="3966866" cy="862718"/>
            <a:chOff x="0" y="0"/>
            <a:chExt cx="1044771" cy="2272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23655" y="5935431"/>
            <a:ext cx="3966866" cy="1594787"/>
            <a:chOff x="0" y="0"/>
            <a:chExt cx="1044771" cy="42002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44771" cy="420026"/>
            </a:xfrm>
            <a:custGeom>
              <a:avLst/>
              <a:gdLst/>
              <a:ahLst/>
              <a:cxnLst/>
              <a:rect l="l" t="t" r="r" b="b"/>
              <a:pathLst>
                <a:path w="1044771" h="420026">
                  <a:moveTo>
                    <a:pt x="0" y="0"/>
                  </a:moveTo>
                  <a:lnTo>
                    <a:pt x="1044771" y="0"/>
                  </a:lnTo>
                  <a:lnTo>
                    <a:pt x="1044771" y="420026"/>
                  </a:lnTo>
                  <a:lnTo>
                    <a:pt x="0" y="420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044771" cy="458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514758" y="5248784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Humanities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4822979" y="7021846"/>
            <a:ext cx="3966866" cy="862718"/>
            <a:chOff x="0" y="0"/>
            <a:chExt cx="1044771" cy="22721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914081" y="6974221"/>
            <a:ext cx="3784662" cy="9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Health &amp; Physical</a:t>
            </a:r>
          </a:p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Education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9485170" y="5219399"/>
            <a:ext cx="3966866" cy="862718"/>
            <a:chOff x="0" y="0"/>
            <a:chExt cx="1044771" cy="22721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9576273" y="5319571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Italian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4147361" y="6965057"/>
            <a:ext cx="3966866" cy="862718"/>
            <a:chOff x="0" y="0"/>
            <a:chExt cx="1044771" cy="22721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4238464" y="7141128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Digital Technologies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23655" y="5897331"/>
            <a:ext cx="3966866" cy="179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History</a:t>
            </a:r>
          </a:p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Geography</a:t>
            </a:r>
          </a:p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Economics &amp; Business</a:t>
            </a:r>
          </a:p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Civics &amp; Citizenship</a:t>
            </a:r>
          </a:p>
          <a:p>
            <a:pPr algn="ctr">
              <a:lnSpc>
                <a:spcPts val="2870"/>
              </a:lnSpc>
              <a:spcBef>
                <a:spcPct val="0"/>
              </a:spcBef>
            </a:pPr>
            <a:endParaRPr lang="en-US" sz="205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9576273" y="8063930"/>
            <a:ext cx="3966866" cy="1014495"/>
            <a:chOff x="0" y="0"/>
            <a:chExt cx="1044771" cy="26719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44771" cy="267192"/>
            </a:xfrm>
            <a:custGeom>
              <a:avLst/>
              <a:gdLst/>
              <a:ahLst/>
              <a:cxnLst/>
              <a:rect l="l" t="t" r="r" b="b"/>
              <a:pathLst>
                <a:path w="1044771" h="267192">
                  <a:moveTo>
                    <a:pt x="0" y="0"/>
                  </a:moveTo>
                  <a:lnTo>
                    <a:pt x="1044771" y="0"/>
                  </a:lnTo>
                  <a:lnTo>
                    <a:pt x="1044771" y="267192"/>
                  </a:lnTo>
                  <a:lnTo>
                    <a:pt x="0" y="267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044771" cy="305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9667375" y="8092193"/>
            <a:ext cx="3784662" cy="9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Woodwork, Art, </a:t>
            </a:r>
          </a:p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 Tech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423655" y="8139818"/>
            <a:ext cx="3966866" cy="862718"/>
            <a:chOff x="0" y="0"/>
            <a:chExt cx="1044771" cy="22721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044771" cy="227218"/>
            </a:xfrm>
            <a:custGeom>
              <a:avLst/>
              <a:gdLst/>
              <a:ahLst/>
              <a:cxnLst/>
              <a:rect l="l" t="t" r="r" b="b"/>
              <a:pathLst>
                <a:path w="1044771" h="227218">
                  <a:moveTo>
                    <a:pt x="0" y="0"/>
                  </a:moveTo>
                  <a:lnTo>
                    <a:pt x="1044771" y="0"/>
                  </a:lnTo>
                  <a:lnTo>
                    <a:pt x="1044771" y="227218"/>
                  </a:lnTo>
                  <a:lnTo>
                    <a:pt x="0" y="2272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1044771" cy="26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0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514758" y="8315889"/>
            <a:ext cx="3784662" cy="4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6"/>
              </a:lnSpc>
              <a:spcBef>
                <a:spcPct val="0"/>
              </a:spcBef>
            </a:pPr>
            <a:r>
              <a:rPr lang="en-US" sz="2783" b="1">
                <a:solidFill>
                  <a:srgbClr val="14377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Literacy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" y="9623425"/>
            <a:ext cx="18287980" cy="599295"/>
            <a:chOff x="0" y="0"/>
            <a:chExt cx="24383974" cy="799060"/>
          </a:xfrm>
        </p:grpSpPr>
        <p:sp>
          <p:nvSpPr>
            <p:cNvPr id="11" name="AutoShape 11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4498654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9240882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939311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7649" y="154534"/>
              <a:ext cx="2657246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COURAGE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41563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JUSTICE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028397" y="154534"/>
              <a:ext cx="8278372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FOR OUR COMMON HOME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875882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2697959" y="2479748"/>
            <a:ext cx="13273167" cy="5591321"/>
          </a:xfrm>
          <a:custGeom>
            <a:avLst/>
            <a:gdLst/>
            <a:ahLst/>
            <a:cxnLst/>
            <a:rect l="l" t="t" r="r" b="b"/>
            <a:pathLst>
              <a:path w="13273167" h="5591321">
                <a:moveTo>
                  <a:pt x="0" y="0"/>
                </a:moveTo>
                <a:lnTo>
                  <a:pt x="13273167" y="0"/>
                </a:lnTo>
                <a:lnTo>
                  <a:pt x="13273167" y="5591322"/>
                </a:lnTo>
                <a:lnTo>
                  <a:pt x="0" y="5591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246132" y="312121"/>
            <a:ext cx="15795755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STUDENT TIMETABLE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1509756" y="7570252"/>
            <a:ext cx="2053173" cy="20531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283" y="-800100"/>
            <a:ext cx="5160004" cy="2580002"/>
          </a:xfrm>
          <a:custGeom>
            <a:avLst/>
            <a:gdLst/>
            <a:ahLst/>
            <a:cxnLst/>
            <a:rect l="l" t="t" r="r" b="b"/>
            <a:pathLst>
              <a:path w="5160004" h="2580002">
                <a:moveTo>
                  <a:pt x="0" y="0"/>
                </a:moveTo>
                <a:lnTo>
                  <a:pt x="5160004" y="0"/>
                </a:lnTo>
                <a:lnTo>
                  <a:pt x="5160004" y="2580002"/>
                </a:lnTo>
                <a:lnTo>
                  <a:pt x="0" y="25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259300" y="6703862"/>
            <a:ext cx="2053173" cy="20531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85545" y="-800100"/>
            <a:ext cx="5816717" cy="2855479"/>
          </a:xfrm>
          <a:custGeom>
            <a:avLst/>
            <a:gdLst/>
            <a:ahLst/>
            <a:cxnLst/>
            <a:rect l="l" t="t" r="r" b="b"/>
            <a:pathLst>
              <a:path w="5816717" h="2855479">
                <a:moveTo>
                  <a:pt x="0" y="0"/>
                </a:moveTo>
                <a:lnTo>
                  <a:pt x="5816717" y="0"/>
                </a:lnTo>
                <a:lnTo>
                  <a:pt x="5816717" y="2855479"/>
                </a:lnTo>
                <a:lnTo>
                  <a:pt x="0" y="2855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638476" y="1080055"/>
            <a:ext cx="1399693" cy="13996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346204" y="2364897"/>
            <a:ext cx="13774698" cy="5630408"/>
          </a:xfrm>
          <a:custGeom>
            <a:avLst/>
            <a:gdLst/>
            <a:ahLst/>
            <a:cxnLst/>
            <a:rect l="l" t="t" r="r" b="b"/>
            <a:pathLst>
              <a:path w="13774698" h="5630408">
                <a:moveTo>
                  <a:pt x="0" y="0"/>
                </a:moveTo>
                <a:lnTo>
                  <a:pt x="13774699" y="0"/>
                </a:lnTo>
                <a:lnTo>
                  <a:pt x="13774699" y="5630408"/>
                </a:lnTo>
                <a:lnTo>
                  <a:pt x="0" y="563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46132" y="312121"/>
            <a:ext cx="15795755" cy="121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10"/>
              </a:lnSpc>
            </a:pPr>
            <a:r>
              <a:rPr lang="en-US" sz="903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STUDENT TIMETABLE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1509756" y="7570252"/>
            <a:ext cx="2053173" cy="20531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3BA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614810"/>
            <a:ext cx="18287980" cy="599295"/>
            <a:chOff x="0" y="0"/>
            <a:chExt cx="24383974" cy="799060"/>
          </a:xfrm>
        </p:grpSpPr>
        <p:sp>
          <p:nvSpPr>
            <p:cNvPr id="16" name="AutoShape 16"/>
            <p:cNvSpPr/>
            <p:nvPr/>
          </p:nvSpPr>
          <p:spPr>
            <a:xfrm>
              <a:off x="0" y="12700"/>
              <a:ext cx="24383974" cy="0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17649" y="154534"/>
              <a:ext cx="2342229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RESPECT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4024971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59977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HOSPITALITY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11164789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45651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8407753" y="202159"/>
              <a:ext cx="0" cy="596901"/>
            </a:xfrm>
            <a:prstGeom prst="line">
              <a:avLst/>
            </a:prstGeom>
            <a:ln w="254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9321047" y="154534"/>
              <a:ext cx="3691353" cy="644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EFEFE"/>
                  </a:solidFill>
                  <a:latin typeface="Open Sans"/>
                  <a:ea typeface="Open Sans"/>
                  <a:cs typeface="Open Sans"/>
                  <a:sym typeface="Open Sans"/>
                </a:rPr>
                <a:t>COMPASSION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587</Words>
  <Application>Microsoft Macintosh PowerPoint</Application>
  <PresentationFormat>Custom</PresentationFormat>
  <Paragraphs>210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Open Sauce Heavy</vt:lpstr>
      <vt:lpstr>Recoleta Bold</vt:lpstr>
      <vt:lpstr>Open Sans</vt:lpstr>
      <vt:lpstr>Calibri</vt:lpstr>
      <vt:lpstr>Open Sans Bold</vt:lpstr>
      <vt:lpstr>Recoleta</vt:lpstr>
      <vt:lpstr>Open Sauce</vt:lpstr>
      <vt:lpstr>Arial</vt:lpstr>
      <vt:lpstr>Benedict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7, 2025 - Information Night </dc:title>
  <cp:lastModifiedBy>Jenny Loughnan</cp:lastModifiedBy>
  <cp:revision>4</cp:revision>
  <dcterms:created xsi:type="dcterms:W3CDTF">2006-08-16T00:00:00Z</dcterms:created>
  <dcterms:modified xsi:type="dcterms:W3CDTF">2025-05-21T06:03:03Z</dcterms:modified>
  <dc:identifier>DAGmow9DrS0</dc:identifier>
</cp:coreProperties>
</file>